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34"/>
    <p:restoredTop sz="84859"/>
  </p:normalViewPr>
  <p:slideViewPr>
    <p:cSldViewPr snapToGrid="0" snapToObjects="1">
      <p:cViewPr varScale="1">
        <p:scale>
          <a:sx n="97" d="100"/>
          <a:sy n="97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0AB04-2DA7-A6D9-E103-C4997A80507A}"/>
              </a:ext>
            </a:extLst>
          </p:cNvPr>
          <p:cNvSpPr/>
          <p:nvPr/>
        </p:nvSpPr>
        <p:spPr>
          <a:xfrm>
            <a:off x="2340843" y="4670939"/>
            <a:ext cx="2605178" cy="1449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234DA-4CFC-C05B-65CC-1ADF36CC0E37}"/>
              </a:ext>
            </a:extLst>
          </p:cNvPr>
          <p:cNvSpPr/>
          <p:nvPr/>
        </p:nvSpPr>
        <p:spPr>
          <a:xfrm>
            <a:off x="4935973" y="4670939"/>
            <a:ext cx="45719" cy="14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6D38D-F583-2DAD-0ED5-1608A7ED9E63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2340843" y="539555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DED1E2-4C64-DEBB-3372-4E24D87CC05E}"/>
              </a:ext>
            </a:extLst>
          </p:cNvPr>
          <p:cNvCxnSpPr/>
          <p:nvPr/>
        </p:nvCxnSpPr>
        <p:spPr>
          <a:xfrm>
            <a:off x="2721955" y="467093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75C65-FBFD-7DBD-4D0B-2573A2C2FDD1}"/>
              </a:ext>
            </a:extLst>
          </p:cNvPr>
          <p:cNvSpPr txBox="1"/>
          <p:nvPr/>
        </p:nvSpPr>
        <p:spPr>
          <a:xfrm>
            <a:off x="4895749" y="4531552"/>
            <a:ext cx="649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18AF-9CF4-F38C-5654-A73F9B9A4605}"/>
              </a:ext>
            </a:extLst>
          </p:cNvPr>
          <p:cNvSpPr txBox="1"/>
          <p:nvPr/>
        </p:nvSpPr>
        <p:spPr>
          <a:xfrm>
            <a:off x="4895749" y="5979324"/>
            <a:ext cx="81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BD1028C-DB5C-6563-AE01-67B568E3E379}"/>
              </a:ext>
            </a:extLst>
          </p:cNvPr>
          <p:cNvSpPr/>
          <p:nvPr/>
        </p:nvSpPr>
        <p:spPr>
          <a:xfrm>
            <a:off x="2340117" y="4683499"/>
            <a:ext cx="2341266" cy="754928"/>
          </a:xfrm>
          <a:custGeom>
            <a:avLst/>
            <a:gdLst>
              <a:gd name="connsiteX0" fmla="*/ 0 w 2341266"/>
              <a:gd name="connsiteY0" fmla="*/ 743605 h 754928"/>
              <a:gd name="connsiteX1" fmla="*/ 70339 w 2341266"/>
              <a:gd name="connsiteY1" fmla="*/ 753654 h 754928"/>
              <a:gd name="connsiteX2" fmla="*/ 90435 w 2341266"/>
              <a:gd name="connsiteY2" fmla="*/ 723509 h 754928"/>
              <a:gd name="connsiteX3" fmla="*/ 150725 w 2341266"/>
              <a:gd name="connsiteY3" fmla="*/ 743605 h 754928"/>
              <a:gd name="connsiteX4" fmla="*/ 241161 w 2341266"/>
              <a:gd name="connsiteY4" fmla="*/ 733557 h 754928"/>
              <a:gd name="connsiteX5" fmla="*/ 301451 w 2341266"/>
              <a:gd name="connsiteY5" fmla="*/ 703412 h 754928"/>
              <a:gd name="connsiteX6" fmla="*/ 331596 w 2341266"/>
              <a:gd name="connsiteY6" fmla="*/ 723509 h 754928"/>
              <a:gd name="connsiteX7" fmla="*/ 391886 w 2341266"/>
              <a:gd name="connsiteY7" fmla="*/ 743605 h 754928"/>
              <a:gd name="connsiteX8" fmla="*/ 512466 w 2341266"/>
              <a:gd name="connsiteY8" fmla="*/ 723509 h 754928"/>
              <a:gd name="connsiteX9" fmla="*/ 542611 w 2341266"/>
              <a:gd name="connsiteY9" fmla="*/ 703412 h 754928"/>
              <a:gd name="connsiteX10" fmla="*/ 653143 w 2341266"/>
              <a:gd name="connsiteY10" fmla="*/ 683315 h 754928"/>
              <a:gd name="connsiteX11" fmla="*/ 683288 w 2341266"/>
              <a:gd name="connsiteY11" fmla="*/ 653170 h 754928"/>
              <a:gd name="connsiteX12" fmla="*/ 703385 w 2341266"/>
              <a:gd name="connsiteY12" fmla="*/ 623025 h 754928"/>
              <a:gd name="connsiteX13" fmla="*/ 733530 w 2341266"/>
              <a:gd name="connsiteY13" fmla="*/ 602928 h 754928"/>
              <a:gd name="connsiteX14" fmla="*/ 753627 w 2341266"/>
              <a:gd name="connsiteY14" fmla="*/ 572783 h 754928"/>
              <a:gd name="connsiteX15" fmla="*/ 783772 w 2341266"/>
              <a:gd name="connsiteY15" fmla="*/ 552687 h 754928"/>
              <a:gd name="connsiteX16" fmla="*/ 974690 w 2341266"/>
              <a:gd name="connsiteY16" fmla="*/ 522541 h 754928"/>
              <a:gd name="connsiteX17" fmla="*/ 1034980 w 2341266"/>
              <a:gd name="connsiteY17" fmla="*/ 502445 h 754928"/>
              <a:gd name="connsiteX18" fmla="*/ 1065125 w 2341266"/>
              <a:gd name="connsiteY18" fmla="*/ 492396 h 754928"/>
              <a:gd name="connsiteX19" fmla="*/ 1095271 w 2341266"/>
              <a:gd name="connsiteY19" fmla="*/ 512493 h 754928"/>
              <a:gd name="connsiteX20" fmla="*/ 1145512 w 2341266"/>
              <a:gd name="connsiteY20" fmla="*/ 442155 h 754928"/>
              <a:gd name="connsiteX21" fmla="*/ 1155561 w 2341266"/>
              <a:gd name="connsiteY21" fmla="*/ 412010 h 754928"/>
              <a:gd name="connsiteX22" fmla="*/ 1225899 w 2341266"/>
              <a:gd name="connsiteY22" fmla="*/ 361768 h 754928"/>
              <a:gd name="connsiteX23" fmla="*/ 1326383 w 2341266"/>
              <a:gd name="connsiteY23" fmla="*/ 442155 h 754928"/>
              <a:gd name="connsiteX24" fmla="*/ 1366576 w 2341266"/>
              <a:gd name="connsiteY24" fmla="*/ 432106 h 754928"/>
              <a:gd name="connsiteX25" fmla="*/ 1426866 w 2341266"/>
              <a:gd name="connsiteY25" fmla="*/ 412010 h 754928"/>
              <a:gd name="connsiteX26" fmla="*/ 1457011 w 2341266"/>
              <a:gd name="connsiteY26" fmla="*/ 381865 h 754928"/>
              <a:gd name="connsiteX27" fmla="*/ 1527350 w 2341266"/>
              <a:gd name="connsiteY27" fmla="*/ 351719 h 754928"/>
              <a:gd name="connsiteX28" fmla="*/ 1557495 w 2341266"/>
              <a:gd name="connsiteY28" fmla="*/ 371816 h 754928"/>
              <a:gd name="connsiteX29" fmla="*/ 1617785 w 2341266"/>
              <a:gd name="connsiteY29" fmla="*/ 331623 h 754928"/>
              <a:gd name="connsiteX30" fmla="*/ 1647930 w 2341266"/>
              <a:gd name="connsiteY30" fmla="*/ 321574 h 754928"/>
              <a:gd name="connsiteX31" fmla="*/ 1678075 w 2341266"/>
              <a:gd name="connsiteY31" fmla="*/ 291429 h 754928"/>
              <a:gd name="connsiteX32" fmla="*/ 1698172 w 2341266"/>
              <a:gd name="connsiteY32" fmla="*/ 261284 h 754928"/>
              <a:gd name="connsiteX33" fmla="*/ 1728317 w 2341266"/>
              <a:gd name="connsiteY33" fmla="*/ 251236 h 754928"/>
              <a:gd name="connsiteX34" fmla="*/ 1758462 w 2341266"/>
              <a:gd name="connsiteY34" fmla="*/ 261284 h 754928"/>
              <a:gd name="connsiteX35" fmla="*/ 1828800 w 2341266"/>
              <a:gd name="connsiteY35" fmla="*/ 221091 h 754928"/>
              <a:gd name="connsiteX36" fmla="*/ 1858945 w 2341266"/>
              <a:gd name="connsiteY36" fmla="*/ 231139 h 754928"/>
              <a:gd name="connsiteX37" fmla="*/ 1969477 w 2341266"/>
              <a:gd name="connsiteY37" fmla="*/ 221091 h 754928"/>
              <a:gd name="connsiteX38" fmla="*/ 1999622 w 2341266"/>
              <a:gd name="connsiteY38" fmla="*/ 190946 h 754928"/>
              <a:gd name="connsiteX39" fmla="*/ 2029767 w 2341266"/>
              <a:gd name="connsiteY39" fmla="*/ 150752 h 754928"/>
              <a:gd name="connsiteX40" fmla="*/ 2049864 w 2341266"/>
              <a:gd name="connsiteY40" fmla="*/ 120607 h 754928"/>
              <a:gd name="connsiteX41" fmla="*/ 2080009 w 2341266"/>
              <a:gd name="connsiteY41" fmla="*/ 90462 h 754928"/>
              <a:gd name="connsiteX42" fmla="*/ 2160396 w 2341266"/>
              <a:gd name="connsiteY42" fmla="*/ 60317 h 754928"/>
              <a:gd name="connsiteX43" fmla="*/ 2230734 w 2341266"/>
              <a:gd name="connsiteY43" fmla="*/ 40221 h 754928"/>
              <a:gd name="connsiteX44" fmla="*/ 2301073 w 2341266"/>
              <a:gd name="connsiteY44" fmla="*/ 10076 h 754928"/>
              <a:gd name="connsiteX45" fmla="*/ 2341266 w 2341266"/>
              <a:gd name="connsiteY45" fmla="*/ 27 h 7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41266" h="754928">
                <a:moveTo>
                  <a:pt x="0" y="743605"/>
                </a:moveTo>
                <a:cubicBezTo>
                  <a:pt x="23446" y="746955"/>
                  <a:pt x="47219" y="758792"/>
                  <a:pt x="70339" y="753654"/>
                </a:cubicBezTo>
                <a:cubicBezTo>
                  <a:pt x="82128" y="751034"/>
                  <a:pt x="78452" y="725007"/>
                  <a:pt x="90435" y="723509"/>
                </a:cubicBezTo>
                <a:cubicBezTo>
                  <a:pt x="111455" y="720881"/>
                  <a:pt x="150725" y="743605"/>
                  <a:pt x="150725" y="743605"/>
                </a:cubicBezTo>
                <a:cubicBezTo>
                  <a:pt x="221064" y="720160"/>
                  <a:pt x="190919" y="716810"/>
                  <a:pt x="241161" y="733557"/>
                </a:cubicBezTo>
                <a:cubicBezTo>
                  <a:pt x="251659" y="726558"/>
                  <a:pt x="284810" y="700638"/>
                  <a:pt x="301451" y="703412"/>
                </a:cubicBezTo>
                <a:cubicBezTo>
                  <a:pt x="313363" y="705398"/>
                  <a:pt x="320560" y="718604"/>
                  <a:pt x="331596" y="723509"/>
                </a:cubicBezTo>
                <a:cubicBezTo>
                  <a:pt x="350954" y="732112"/>
                  <a:pt x="391886" y="743605"/>
                  <a:pt x="391886" y="743605"/>
                </a:cubicBezTo>
                <a:cubicBezTo>
                  <a:pt x="409609" y="741390"/>
                  <a:pt x="485129" y="735225"/>
                  <a:pt x="512466" y="723509"/>
                </a:cubicBezTo>
                <a:cubicBezTo>
                  <a:pt x="523566" y="718752"/>
                  <a:pt x="531809" y="708813"/>
                  <a:pt x="542611" y="703412"/>
                </a:cubicBezTo>
                <a:cubicBezTo>
                  <a:pt x="573593" y="687921"/>
                  <a:pt x="625426" y="686779"/>
                  <a:pt x="653143" y="683315"/>
                </a:cubicBezTo>
                <a:cubicBezTo>
                  <a:pt x="663191" y="673267"/>
                  <a:pt x="674191" y="664087"/>
                  <a:pt x="683288" y="653170"/>
                </a:cubicBezTo>
                <a:cubicBezTo>
                  <a:pt x="691019" y="643892"/>
                  <a:pt x="694846" y="631564"/>
                  <a:pt x="703385" y="623025"/>
                </a:cubicBezTo>
                <a:cubicBezTo>
                  <a:pt x="711924" y="614486"/>
                  <a:pt x="723482" y="609627"/>
                  <a:pt x="733530" y="602928"/>
                </a:cubicBezTo>
                <a:cubicBezTo>
                  <a:pt x="740229" y="592880"/>
                  <a:pt x="745087" y="581322"/>
                  <a:pt x="753627" y="572783"/>
                </a:cubicBezTo>
                <a:cubicBezTo>
                  <a:pt x="762166" y="564244"/>
                  <a:pt x="772230" y="556239"/>
                  <a:pt x="783772" y="552687"/>
                </a:cubicBezTo>
                <a:cubicBezTo>
                  <a:pt x="842657" y="534569"/>
                  <a:pt x="913653" y="529323"/>
                  <a:pt x="974690" y="522541"/>
                </a:cubicBezTo>
                <a:lnTo>
                  <a:pt x="1034980" y="502445"/>
                </a:lnTo>
                <a:lnTo>
                  <a:pt x="1065125" y="492396"/>
                </a:lnTo>
                <a:cubicBezTo>
                  <a:pt x="1075174" y="499095"/>
                  <a:pt x="1083358" y="514478"/>
                  <a:pt x="1095271" y="512493"/>
                </a:cubicBezTo>
                <a:cubicBezTo>
                  <a:pt x="1116480" y="508958"/>
                  <a:pt x="1139645" y="455844"/>
                  <a:pt x="1145512" y="442155"/>
                </a:cubicBezTo>
                <a:cubicBezTo>
                  <a:pt x="1149684" y="432419"/>
                  <a:pt x="1148780" y="420147"/>
                  <a:pt x="1155561" y="412010"/>
                </a:cubicBezTo>
                <a:cubicBezTo>
                  <a:pt x="1163351" y="402663"/>
                  <a:pt x="1212153" y="370932"/>
                  <a:pt x="1225899" y="361768"/>
                </a:cubicBezTo>
                <a:cubicBezTo>
                  <a:pt x="1296781" y="432650"/>
                  <a:pt x="1260769" y="409348"/>
                  <a:pt x="1326383" y="442155"/>
                </a:cubicBezTo>
                <a:cubicBezTo>
                  <a:pt x="1339781" y="438805"/>
                  <a:pt x="1353348" y="436074"/>
                  <a:pt x="1366576" y="432106"/>
                </a:cubicBezTo>
                <a:cubicBezTo>
                  <a:pt x="1386866" y="426019"/>
                  <a:pt x="1426866" y="412010"/>
                  <a:pt x="1426866" y="412010"/>
                </a:cubicBezTo>
                <a:cubicBezTo>
                  <a:pt x="1436914" y="401962"/>
                  <a:pt x="1445447" y="390125"/>
                  <a:pt x="1457011" y="381865"/>
                </a:cubicBezTo>
                <a:cubicBezTo>
                  <a:pt x="1478739" y="366345"/>
                  <a:pt x="1502750" y="359919"/>
                  <a:pt x="1527350" y="351719"/>
                </a:cubicBezTo>
                <a:cubicBezTo>
                  <a:pt x="1537398" y="358418"/>
                  <a:pt x="1545583" y="369830"/>
                  <a:pt x="1557495" y="371816"/>
                </a:cubicBezTo>
                <a:cubicBezTo>
                  <a:pt x="1586166" y="376595"/>
                  <a:pt x="1600215" y="343336"/>
                  <a:pt x="1617785" y="331623"/>
                </a:cubicBezTo>
                <a:cubicBezTo>
                  <a:pt x="1626598" y="325748"/>
                  <a:pt x="1637882" y="324924"/>
                  <a:pt x="1647930" y="321574"/>
                </a:cubicBezTo>
                <a:cubicBezTo>
                  <a:pt x="1657978" y="311526"/>
                  <a:pt x="1668978" y="302346"/>
                  <a:pt x="1678075" y="291429"/>
                </a:cubicBezTo>
                <a:cubicBezTo>
                  <a:pt x="1685806" y="282151"/>
                  <a:pt x="1688742" y="268828"/>
                  <a:pt x="1698172" y="261284"/>
                </a:cubicBezTo>
                <a:cubicBezTo>
                  <a:pt x="1706443" y="254667"/>
                  <a:pt x="1718269" y="254585"/>
                  <a:pt x="1728317" y="251236"/>
                </a:cubicBezTo>
                <a:cubicBezTo>
                  <a:pt x="1738365" y="254585"/>
                  <a:pt x="1747977" y="262782"/>
                  <a:pt x="1758462" y="261284"/>
                </a:cubicBezTo>
                <a:cubicBezTo>
                  <a:pt x="1774689" y="258966"/>
                  <a:pt x="1814223" y="230809"/>
                  <a:pt x="1828800" y="221091"/>
                </a:cubicBezTo>
                <a:cubicBezTo>
                  <a:pt x="1838848" y="224440"/>
                  <a:pt x="1848353" y="231139"/>
                  <a:pt x="1858945" y="231139"/>
                </a:cubicBezTo>
                <a:cubicBezTo>
                  <a:pt x="1895941" y="231139"/>
                  <a:pt x="1933905" y="231254"/>
                  <a:pt x="1969477" y="221091"/>
                </a:cubicBezTo>
                <a:cubicBezTo>
                  <a:pt x="1983141" y="217187"/>
                  <a:pt x="1990374" y="201735"/>
                  <a:pt x="1999622" y="190946"/>
                </a:cubicBezTo>
                <a:cubicBezTo>
                  <a:pt x="2010521" y="178230"/>
                  <a:pt x="2020033" y="164380"/>
                  <a:pt x="2029767" y="150752"/>
                </a:cubicBezTo>
                <a:cubicBezTo>
                  <a:pt x="2036786" y="140925"/>
                  <a:pt x="2042133" y="129885"/>
                  <a:pt x="2049864" y="120607"/>
                </a:cubicBezTo>
                <a:cubicBezTo>
                  <a:pt x="2058961" y="109690"/>
                  <a:pt x="2069092" y="99559"/>
                  <a:pt x="2080009" y="90462"/>
                </a:cubicBezTo>
                <a:cubicBezTo>
                  <a:pt x="2113862" y="62251"/>
                  <a:pt x="2113165" y="70813"/>
                  <a:pt x="2160396" y="60317"/>
                </a:cubicBezTo>
                <a:cubicBezTo>
                  <a:pt x="2198250" y="51905"/>
                  <a:pt x="2197162" y="51411"/>
                  <a:pt x="2230734" y="40221"/>
                </a:cubicBezTo>
                <a:cubicBezTo>
                  <a:pt x="2276627" y="9625"/>
                  <a:pt x="2244294" y="26299"/>
                  <a:pt x="2301073" y="10076"/>
                </a:cubicBezTo>
                <a:cubicBezTo>
                  <a:pt x="2339951" y="-1032"/>
                  <a:pt x="2318869" y="27"/>
                  <a:pt x="2341266" y="2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757C5-A09A-ACFC-1A8A-893D6627E6D5}"/>
              </a:ext>
            </a:extLst>
          </p:cNvPr>
          <p:cNvSpPr txBox="1"/>
          <p:nvPr/>
        </p:nvSpPr>
        <p:spPr>
          <a:xfrm rot="20208716">
            <a:off x="3607226" y="495565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60E6A-49C2-1429-079A-AD46166D5137}"/>
              </a:ext>
            </a:extLst>
          </p:cNvPr>
          <p:cNvSpPr/>
          <p:nvPr/>
        </p:nvSpPr>
        <p:spPr>
          <a:xfrm>
            <a:off x="1798262" y="424728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Slowdown of information uptake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B365B-31B5-DB53-2A68-544FFAF28CDE}"/>
              </a:ext>
            </a:extLst>
          </p:cNvPr>
          <p:cNvGrpSpPr/>
          <p:nvPr/>
        </p:nvGrpSpPr>
        <p:grpSpPr>
          <a:xfrm>
            <a:off x="5641544" y="4683499"/>
            <a:ext cx="2640849" cy="1449238"/>
            <a:chOff x="3206150" y="4479026"/>
            <a:chExt cx="2640849" cy="14492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68D5E8-8B3B-9192-1A34-989243184D35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5F2761-7C37-8A48-799F-BE274B393B61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2A89A7-3736-B45E-4318-F37FDE2CCCB4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>
            <a:off x="5641544" y="540811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D55AF1-C2DD-0B7E-E759-D43C7182E47E}"/>
              </a:ext>
            </a:extLst>
          </p:cNvPr>
          <p:cNvCxnSpPr/>
          <p:nvPr/>
        </p:nvCxnSpPr>
        <p:spPr>
          <a:xfrm>
            <a:off x="6406478" y="468349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261772-5245-095B-72E2-50A0567C75FC}"/>
              </a:ext>
            </a:extLst>
          </p:cNvPr>
          <p:cNvSpPr txBox="1"/>
          <p:nvPr/>
        </p:nvSpPr>
        <p:spPr>
          <a:xfrm>
            <a:off x="8196450" y="4544112"/>
            <a:ext cx="710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F8B97-ADDF-4D5A-7E3F-96A4C446D8C4}"/>
              </a:ext>
            </a:extLst>
          </p:cNvPr>
          <p:cNvSpPr txBox="1"/>
          <p:nvPr/>
        </p:nvSpPr>
        <p:spPr>
          <a:xfrm>
            <a:off x="8196450" y="5991884"/>
            <a:ext cx="796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8EE6-5EBA-DB9D-7A65-9A22792DB201}"/>
              </a:ext>
            </a:extLst>
          </p:cNvPr>
          <p:cNvSpPr txBox="1"/>
          <p:nvPr/>
        </p:nvSpPr>
        <p:spPr>
          <a:xfrm>
            <a:off x="6380437" y="55237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613217C-23A4-086D-2446-7081BCECE605}"/>
              </a:ext>
            </a:extLst>
          </p:cNvPr>
          <p:cNvSpPr/>
          <p:nvPr/>
        </p:nvSpPr>
        <p:spPr>
          <a:xfrm>
            <a:off x="5655731" y="4707469"/>
            <a:ext cx="1941689" cy="745066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60D19-BACF-9FFB-D527-3CC7463D51ED}"/>
              </a:ext>
            </a:extLst>
          </p:cNvPr>
          <p:cNvSpPr/>
          <p:nvPr/>
        </p:nvSpPr>
        <p:spPr>
          <a:xfrm>
            <a:off x="5083218" y="4260101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Delayed motoric response execution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8A7BA8-FB81-C43D-3E3D-A4C3E327E033}"/>
              </a:ext>
            </a:extLst>
          </p:cNvPr>
          <p:cNvGrpSpPr/>
          <p:nvPr/>
        </p:nvGrpSpPr>
        <p:grpSpPr>
          <a:xfrm>
            <a:off x="8973997" y="4669342"/>
            <a:ext cx="2640849" cy="1449238"/>
            <a:chOff x="3206150" y="4479026"/>
            <a:chExt cx="2640849" cy="144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51BB0C-769A-37ED-EFCA-60C66CD29296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1FD935-56D9-FA8E-6BA5-31F16B59703B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842FD3-044A-79EE-49E7-3432745DFB42}"/>
              </a:ext>
            </a:extLst>
          </p:cNvPr>
          <p:cNvCxnSpPr>
            <a:cxnSpLocks/>
          </p:cNvCxnSpPr>
          <p:nvPr/>
        </p:nvCxnSpPr>
        <p:spPr>
          <a:xfrm>
            <a:off x="8967641" y="5540341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8A2C6-2974-6DA7-079F-85181677D534}"/>
              </a:ext>
            </a:extLst>
          </p:cNvPr>
          <p:cNvCxnSpPr/>
          <p:nvPr/>
        </p:nvCxnSpPr>
        <p:spPr>
          <a:xfrm>
            <a:off x="9377687" y="468166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07F70-548C-09B3-676B-F7825F0A602F}"/>
              </a:ext>
            </a:extLst>
          </p:cNvPr>
          <p:cNvSpPr txBox="1"/>
          <p:nvPr/>
        </p:nvSpPr>
        <p:spPr>
          <a:xfrm>
            <a:off x="11528904" y="4519381"/>
            <a:ext cx="649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8B676-C622-89C3-E259-4B5867739D44}"/>
              </a:ext>
            </a:extLst>
          </p:cNvPr>
          <p:cNvSpPr txBox="1"/>
          <p:nvPr/>
        </p:nvSpPr>
        <p:spPr>
          <a:xfrm>
            <a:off x="11528904" y="5973618"/>
            <a:ext cx="726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C602D-7C90-FFC2-652F-EB30187F1576}"/>
              </a:ext>
            </a:extLst>
          </p:cNvPr>
          <p:cNvSpPr txBox="1"/>
          <p:nvPr/>
        </p:nvSpPr>
        <p:spPr>
          <a:xfrm>
            <a:off x="10822963" y="55488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FB01268-C93F-69CC-F7D3-0351B40BF258}"/>
              </a:ext>
            </a:extLst>
          </p:cNvPr>
          <p:cNvSpPr/>
          <p:nvPr/>
        </p:nvSpPr>
        <p:spPr>
          <a:xfrm>
            <a:off x="8988184" y="4681669"/>
            <a:ext cx="1880869" cy="877864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B8428F-300D-E539-838D-DDCC4EEA9E2E}"/>
              </a:ext>
            </a:extLst>
          </p:cNvPr>
          <p:cNvSpPr/>
          <p:nvPr/>
        </p:nvSpPr>
        <p:spPr>
          <a:xfrm>
            <a:off x="8494236" y="4266264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Bias towards one of the thresholds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879AB7-7498-2CAE-1AD8-1354CB30EA73}"/>
              </a:ext>
            </a:extLst>
          </p:cNvPr>
          <p:cNvSpPr/>
          <p:nvPr/>
        </p:nvSpPr>
        <p:spPr>
          <a:xfrm>
            <a:off x="2343721" y="4682619"/>
            <a:ext cx="1355441" cy="762217"/>
          </a:xfrm>
          <a:custGeom>
            <a:avLst/>
            <a:gdLst>
              <a:gd name="connsiteX0" fmla="*/ 46187 w 1355441"/>
              <a:gd name="connsiteY0" fmla="*/ 734508 h 762217"/>
              <a:gd name="connsiteX1" fmla="*/ 11550 w 1355441"/>
              <a:gd name="connsiteY1" fmla="*/ 720654 h 762217"/>
              <a:gd name="connsiteX2" fmla="*/ 39259 w 1355441"/>
              <a:gd name="connsiteY2" fmla="*/ 762217 h 762217"/>
              <a:gd name="connsiteX3" fmla="*/ 80823 w 1355441"/>
              <a:gd name="connsiteY3" fmla="*/ 727581 h 762217"/>
              <a:gd name="connsiteX4" fmla="*/ 101605 w 1355441"/>
              <a:gd name="connsiteY4" fmla="*/ 720654 h 762217"/>
              <a:gd name="connsiteX5" fmla="*/ 122387 w 1355441"/>
              <a:gd name="connsiteY5" fmla="*/ 706799 h 762217"/>
              <a:gd name="connsiteX6" fmla="*/ 177805 w 1355441"/>
              <a:gd name="connsiteY6" fmla="*/ 734508 h 762217"/>
              <a:gd name="connsiteX7" fmla="*/ 198587 w 1355441"/>
              <a:gd name="connsiteY7" fmla="*/ 741436 h 762217"/>
              <a:gd name="connsiteX8" fmla="*/ 233223 w 1355441"/>
              <a:gd name="connsiteY8" fmla="*/ 713726 h 762217"/>
              <a:gd name="connsiteX9" fmla="*/ 274787 w 1355441"/>
              <a:gd name="connsiteY9" fmla="*/ 727581 h 762217"/>
              <a:gd name="connsiteX10" fmla="*/ 295569 w 1355441"/>
              <a:gd name="connsiteY10" fmla="*/ 734508 h 762217"/>
              <a:gd name="connsiteX11" fmla="*/ 337132 w 1355441"/>
              <a:gd name="connsiteY11" fmla="*/ 727581 h 762217"/>
              <a:gd name="connsiteX12" fmla="*/ 357914 w 1355441"/>
              <a:gd name="connsiteY12" fmla="*/ 713726 h 762217"/>
              <a:gd name="connsiteX13" fmla="*/ 413332 w 1355441"/>
              <a:gd name="connsiteY13" fmla="*/ 706799 h 762217"/>
              <a:gd name="connsiteX14" fmla="*/ 454896 w 1355441"/>
              <a:gd name="connsiteY14" fmla="*/ 679090 h 762217"/>
              <a:gd name="connsiteX15" fmla="*/ 475678 w 1355441"/>
              <a:gd name="connsiteY15" fmla="*/ 658308 h 762217"/>
              <a:gd name="connsiteX16" fmla="*/ 538023 w 1355441"/>
              <a:gd name="connsiteY16" fmla="*/ 623672 h 762217"/>
              <a:gd name="connsiteX17" fmla="*/ 565732 w 1355441"/>
              <a:gd name="connsiteY17" fmla="*/ 582108 h 762217"/>
              <a:gd name="connsiteX18" fmla="*/ 579587 w 1355441"/>
              <a:gd name="connsiteY18" fmla="*/ 561326 h 762217"/>
              <a:gd name="connsiteX19" fmla="*/ 628078 w 1355441"/>
              <a:gd name="connsiteY19" fmla="*/ 540545 h 762217"/>
              <a:gd name="connsiteX20" fmla="*/ 648859 w 1355441"/>
              <a:gd name="connsiteY20" fmla="*/ 533617 h 762217"/>
              <a:gd name="connsiteX21" fmla="*/ 704278 w 1355441"/>
              <a:gd name="connsiteY21" fmla="*/ 498981 h 762217"/>
              <a:gd name="connsiteX22" fmla="*/ 745841 w 1355441"/>
              <a:gd name="connsiteY22" fmla="*/ 471272 h 762217"/>
              <a:gd name="connsiteX23" fmla="*/ 766623 w 1355441"/>
              <a:gd name="connsiteY23" fmla="*/ 457417 h 762217"/>
              <a:gd name="connsiteX24" fmla="*/ 787405 w 1355441"/>
              <a:gd name="connsiteY24" fmla="*/ 436636 h 762217"/>
              <a:gd name="connsiteX25" fmla="*/ 801259 w 1355441"/>
              <a:gd name="connsiteY25" fmla="*/ 408926 h 762217"/>
              <a:gd name="connsiteX26" fmla="*/ 842823 w 1355441"/>
              <a:gd name="connsiteY26" fmla="*/ 395072 h 762217"/>
              <a:gd name="connsiteX27" fmla="*/ 863605 w 1355441"/>
              <a:gd name="connsiteY27" fmla="*/ 332726 h 762217"/>
              <a:gd name="connsiteX28" fmla="*/ 870532 w 1355441"/>
              <a:gd name="connsiteY28" fmla="*/ 311945 h 762217"/>
              <a:gd name="connsiteX29" fmla="*/ 925950 w 1355441"/>
              <a:gd name="connsiteY29" fmla="*/ 249599 h 762217"/>
              <a:gd name="connsiteX30" fmla="*/ 946732 w 1355441"/>
              <a:gd name="connsiteY30" fmla="*/ 228817 h 762217"/>
              <a:gd name="connsiteX31" fmla="*/ 967514 w 1355441"/>
              <a:gd name="connsiteY31" fmla="*/ 214963 h 762217"/>
              <a:gd name="connsiteX32" fmla="*/ 988296 w 1355441"/>
              <a:gd name="connsiteY32" fmla="*/ 194181 h 762217"/>
              <a:gd name="connsiteX33" fmla="*/ 1064496 w 1355441"/>
              <a:gd name="connsiteY33" fmla="*/ 166472 h 762217"/>
              <a:gd name="connsiteX34" fmla="*/ 1092205 w 1355441"/>
              <a:gd name="connsiteY34" fmla="*/ 159545 h 762217"/>
              <a:gd name="connsiteX35" fmla="*/ 1133769 w 1355441"/>
              <a:gd name="connsiteY35" fmla="*/ 124908 h 762217"/>
              <a:gd name="connsiteX36" fmla="*/ 1175332 w 1355441"/>
              <a:gd name="connsiteY36" fmla="*/ 111054 h 762217"/>
              <a:gd name="connsiteX37" fmla="*/ 1196114 w 1355441"/>
              <a:gd name="connsiteY37" fmla="*/ 104126 h 762217"/>
              <a:gd name="connsiteX38" fmla="*/ 1251532 w 1355441"/>
              <a:gd name="connsiteY38" fmla="*/ 90272 h 762217"/>
              <a:gd name="connsiteX39" fmla="*/ 1286169 w 1355441"/>
              <a:gd name="connsiteY39" fmla="*/ 55636 h 762217"/>
              <a:gd name="connsiteX40" fmla="*/ 1327732 w 1355441"/>
              <a:gd name="connsiteY40" fmla="*/ 20999 h 762217"/>
              <a:gd name="connsiteX41" fmla="*/ 1355441 w 1355441"/>
              <a:gd name="connsiteY41" fmla="*/ 217 h 76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441" h="762217">
                <a:moveTo>
                  <a:pt x="46187" y="734508"/>
                </a:moveTo>
                <a:cubicBezTo>
                  <a:pt x="34641" y="729890"/>
                  <a:pt x="21498" y="713193"/>
                  <a:pt x="11550" y="720654"/>
                </a:cubicBezTo>
                <a:cubicBezTo>
                  <a:pt x="-24458" y="747660"/>
                  <a:pt x="34823" y="760738"/>
                  <a:pt x="39259" y="762217"/>
                </a:cubicBezTo>
                <a:cubicBezTo>
                  <a:pt x="54578" y="746899"/>
                  <a:pt x="61536" y="737224"/>
                  <a:pt x="80823" y="727581"/>
                </a:cubicBezTo>
                <a:cubicBezTo>
                  <a:pt x="87354" y="724315"/>
                  <a:pt x="94678" y="722963"/>
                  <a:pt x="101605" y="720654"/>
                </a:cubicBezTo>
                <a:cubicBezTo>
                  <a:pt x="108532" y="716036"/>
                  <a:pt x="114126" y="707832"/>
                  <a:pt x="122387" y="706799"/>
                </a:cubicBezTo>
                <a:cubicBezTo>
                  <a:pt x="163195" y="701697"/>
                  <a:pt x="151555" y="717008"/>
                  <a:pt x="177805" y="734508"/>
                </a:cubicBezTo>
                <a:cubicBezTo>
                  <a:pt x="183881" y="738559"/>
                  <a:pt x="191660" y="739127"/>
                  <a:pt x="198587" y="741436"/>
                </a:cubicBezTo>
                <a:cubicBezTo>
                  <a:pt x="207471" y="728110"/>
                  <a:pt x="212455" y="711419"/>
                  <a:pt x="233223" y="713726"/>
                </a:cubicBezTo>
                <a:cubicBezTo>
                  <a:pt x="247738" y="715339"/>
                  <a:pt x="260932" y="722963"/>
                  <a:pt x="274787" y="727581"/>
                </a:cubicBezTo>
                <a:lnTo>
                  <a:pt x="295569" y="734508"/>
                </a:lnTo>
                <a:cubicBezTo>
                  <a:pt x="309423" y="732199"/>
                  <a:pt x="323807" y="732023"/>
                  <a:pt x="337132" y="727581"/>
                </a:cubicBezTo>
                <a:cubicBezTo>
                  <a:pt x="345030" y="724948"/>
                  <a:pt x="349882" y="715917"/>
                  <a:pt x="357914" y="713726"/>
                </a:cubicBezTo>
                <a:cubicBezTo>
                  <a:pt x="375874" y="708828"/>
                  <a:pt x="394859" y="709108"/>
                  <a:pt x="413332" y="706799"/>
                </a:cubicBezTo>
                <a:cubicBezTo>
                  <a:pt x="427187" y="697563"/>
                  <a:pt x="443122" y="690864"/>
                  <a:pt x="454896" y="679090"/>
                </a:cubicBezTo>
                <a:cubicBezTo>
                  <a:pt x="461823" y="672163"/>
                  <a:pt x="467370" y="663500"/>
                  <a:pt x="475678" y="658308"/>
                </a:cubicBezTo>
                <a:cubicBezTo>
                  <a:pt x="511027" y="636215"/>
                  <a:pt x="509658" y="655583"/>
                  <a:pt x="538023" y="623672"/>
                </a:cubicBezTo>
                <a:cubicBezTo>
                  <a:pt x="549085" y="611227"/>
                  <a:pt x="556496" y="595963"/>
                  <a:pt x="565732" y="582108"/>
                </a:cubicBezTo>
                <a:cubicBezTo>
                  <a:pt x="570350" y="575181"/>
                  <a:pt x="571689" y="563959"/>
                  <a:pt x="579587" y="561326"/>
                </a:cubicBezTo>
                <a:cubicBezTo>
                  <a:pt x="628312" y="545085"/>
                  <a:pt x="568176" y="566218"/>
                  <a:pt x="628078" y="540545"/>
                </a:cubicBezTo>
                <a:cubicBezTo>
                  <a:pt x="634789" y="537669"/>
                  <a:pt x="642449" y="537114"/>
                  <a:pt x="648859" y="533617"/>
                </a:cubicBezTo>
                <a:cubicBezTo>
                  <a:pt x="667983" y="523186"/>
                  <a:pt x="686153" y="511065"/>
                  <a:pt x="704278" y="498981"/>
                </a:cubicBezTo>
                <a:lnTo>
                  <a:pt x="745841" y="471272"/>
                </a:lnTo>
                <a:cubicBezTo>
                  <a:pt x="752768" y="466654"/>
                  <a:pt x="760736" y="463304"/>
                  <a:pt x="766623" y="457417"/>
                </a:cubicBezTo>
                <a:lnTo>
                  <a:pt x="787405" y="436636"/>
                </a:lnTo>
                <a:cubicBezTo>
                  <a:pt x="792023" y="427399"/>
                  <a:pt x="792998" y="415122"/>
                  <a:pt x="801259" y="408926"/>
                </a:cubicBezTo>
                <a:cubicBezTo>
                  <a:pt x="812942" y="400164"/>
                  <a:pt x="842823" y="395072"/>
                  <a:pt x="842823" y="395072"/>
                </a:cubicBezTo>
                <a:lnTo>
                  <a:pt x="863605" y="332726"/>
                </a:lnTo>
                <a:cubicBezTo>
                  <a:pt x="865914" y="325799"/>
                  <a:pt x="866482" y="318020"/>
                  <a:pt x="870532" y="311945"/>
                </a:cubicBezTo>
                <a:cubicBezTo>
                  <a:pt x="895255" y="274861"/>
                  <a:pt x="878501" y="297049"/>
                  <a:pt x="925950" y="249599"/>
                </a:cubicBezTo>
                <a:cubicBezTo>
                  <a:pt x="932877" y="242672"/>
                  <a:pt x="938581" y="234251"/>
                  <a:pt x="946732" y="228817"/>
                </a:cubicBezTo>
                <a:cubicBezTo>
                  <a:pt x="953659" y="224199"/>
                  <a:pt x="961118" y="220293"/>
                  <a:pt x="967514" y="214963"/>
                </a:cubicBezTo>
                <a:cubicBezTo>
                  <a:pt x="975040" y="208691"/>
                  <a:pt x="980770" y="200453"/>
                  <a:pt x="988296" y="194181"/>
                </a:cubicBezTo>
                <a:cubicBezTo>
                  <a:pt x="1014458" y="172379"/>
                  <a:pt x="1024931" y="176363"/>
                  <a:pt x="1064496" y="166472"/>
                </a:cubicBezTo>
                <a:lnTo>
                  <a:pt x="1092205" y="159545"/>
                </a:lnTo>
                <a:cubicBezTo>
                  <a:pt x="1105255" y="146495"/>
                  <a:pt x="1116410" y="132623"/>
                  <a:pt x="1133769" y="124908"/>
                </a:cubicBezTo>
                <a:cubicBezTo>
                  <a:pt x="1147114" y="118977"/>
                  <a:pt x="1161478" y="115672"/>
                  <a:pt x="1175332" y="111054"/>
                </a:cubicBezTo>
                <a:cubicBezTo>
                  <a:pt x="1182259" y="108745"/>
                  <a:pt x="1189030" y="105897"/>
                  <a:pt x="1196114" y="104126"/>
                </a:cubicBezTo>
                <a:lnTo>
                  <a:pt x="1251532" y="90272"/>
                </a:lnTo>
                <a:cubicBezTo>
                  <a:pt x="1289630" y="64873"/>
                  <a:pt x="1257307" y="90270"/>
                  <a:pt x="1286169" y="55636"/>
                </a:cubicBezTo>
                <a:cubicBezTo>
                  <a:pt x="1302839" y="35632"/>
                  <a:pt x="1307296" y="34623"/>
                  <a:pt x="1327732" y="20999"/>
                </a:cubicBezTo>
                <a:cubicBezTo>
                  <a:pt x="1344149" y="-3625"/>
                  <a:pt x="1333261" y="217"/>
                  <a:pt x="1355441" y="21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2CF4C-AC0D-9AE9-26CB-D5FA2B7A88C2}"/>
              </a:ext>
            </a:extLst>
          </p:cNvPr>
          <p:cNvSpPr txBox="1"/>
          <p:nvPr/>
        </p:nvSpPr>
        <p:spPr>
          <a:xfrm rot="18912452">
            <a:off x="2681152" y="471532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ED7CC43-AA3B-3C57-0BAE-FCF0C7B835B6}"/>
              </a:ext>
            </a:extLst>
          </p:cNvPr>
          <p:cNvSpPr/>
          <p:nvPr/>
        </p:nvSpPr>
        <p:spPr>
          <a:xfrm>
            <a:off x="5638800" y="4696635"/>
            <a:ext cx="1364673" cy="741274"/>
          </a:xfrm>
          <a:custGeom>
            <a:avLst/>
            <a:gdLst>
              <a:gd name="connsiteX0" fmla="*/ 0 w 1364673"/>
              <a:gd name="connsiteY0" fmla="*/ 727420 h 741274"/>
              <a:gd name="connsiteX1" fmla="*/ 34636 w 1364673"/>
              <a:gd name="connsiteY1" fmla="*/ 720492 h 741274"/>
              <a:gd name="connsiteX2" fmla="*/ 76200 w 1364673"/>
              <a:gd name="connsiteY2" fmla="*/ 741274 h 741274"/>
              <a:gd name="connsiteX3" fmla="*/ 103909 w 1364673"/>
              <a:gd name="connsiteY3" fmla="*/ 727420 h 741274"/>
              <a:gd name="connsiteX4" fmla="*/ 124691 w 1364673"/>
              <a:gd name="connsiteY4" fmla="*/ 706638 h 741274"/>
              <a:gd name="connsiteX5" fmla="*/ 145473 w 1364673"/>
              <a:gd name="connsiteY5" fmla="*/ 692783 h 741274"/>
              <a:gd name="connsiteX6" fmla="*/ 207818 w 1364673"/>
              <a:gd name="connsiteY6" fmla="*/ 713565 h 741274"/>
              <a:gd name="connsiteX7" fmla="*/ 228600 w 1364673"/>
              <a:gd name="connsiteY7" fmla="*/ 699710 h 741274"/>
              <a:gd name="connsiteX8" fmla="*/ 249382 w 1364673"/>
              <a:gd name="connsiteY8" fmla="*/ 706638 h 741274"/>
              <a:gd name="connsiteX9" fmla="*/ 290945 w 1364673"/>
              <a:gd name="connsiteY9" fmla="*/ 713565 h 741274"/>
              <a:gd name="connsiteX10" fmla="*/ 311727 w 1364673"/>
              <a:gd name="connsiteY10" fmla="*/ 727420 h 741274"/>
              <a:gd name="connsiteX11" fmla="*/ 332509 w 1364673"/>
              <a:gd name="connsiteY11" fmla="*/ 678929 h 741274"/>
              <a:gd name="connsiteX12" fmla="*/ 353291 w 1364673"/>
              <a:gd name="connsiteY12" fmla="*/ 665074 h 741274"/>
              <a:gd name="connsiteX13" fmla="*/ 374073 w 1364673"/>
              <a:gd name="connsiteY13" fmla="*/ 672001 h 741274"/>
              <a:gd name="connsiteX14" fmla="*/ 429491 w 1364673"/>
              <a:gd name="connsiteY14" fmla="*/ 651220 h 741274"/>
              <a:gd name="connsiteX15" fmla="*/ 450273 w 1364673"/>
              <a:gd name="connsiteY15" fmla="*/ 630438 h 741274"/>
              <a:gd name="connsiteX16" fmla="*/ 491836 w 1364673"/>
              <a:gd name="connsiteY16" fmla="*/ 602729 h 741274"/>
              <a:gd name="connsiteX17" fmla="*/ 533400 w 1364673"/>
              <a:gd name="connsiteY17" fmla="*/ 561165 h 741274"/>
              <a:gd name="connsiteX18" fmla="*/ 554182 w 1364673"/>
              <a:gd name="connsiteY18" fmla="*/ 540383 h 741274"/>
              <a:gd name="connsiteX19" fmla="*/ 574964 w 1364673"/>
              <a:gd name="connsiteY19" fmla="*/ 526529 h 741274"/>
              <a:gd name="connsiteX20" fmla="*/ 609600 w 1364673"/>
              <a:gd name="connsiteY20" fmla="*/ 491892 h 741274"/>
              <a:gd name="connsiteX21" fmla="*/ 623455 w 1364673"/>
              <a:gd name="connsiteY21" fmla="*/ 471110 h 741274"/>
              <a:gd name="connsiteX22" fmla="*/ 706582 w 1364673"/>
              <a:gd name="connsiteY22" fmla="*/ 401838 h 741274"/>
              <a:gd name="connsiteX23" fmla="*/ 748145 w 1364673"/>
              <a:gd name="connsiteY23" fmla="*/ 387983 h 741274"/>
              <a:gd name="connsiteX24" fmla="*/ 768927 w 1364673"/>
              <a:gd name="connsiteY24" fmla="*/ 381056 h 741274"/>
              <a:gd name="connsiteX25" fmla="*/ 796636 w 1364673"/>
              <a:gd name="connsiteY25" fmla="*/ 367201 h 741274"/>
              <a:gd name="connsiteX26" fmla="*/ 817418 w 1364673"/>
              <a:gd name="connsiteY26" fmla="*/ 360274 h 741274"/>
              <a:gd name="connsiteX27" fmla="*/ 838200 w 1364673"/>
              <a:gd name="connsiteY27" fmla="*/ 346420 h 741274"/>
              <a:gd name="connsiteX28" fmla="*/ 858982 w 1364673"/>
              <a:gd name="connsiteY28" fmla="*/ 339492 h 741274"/>
              <a:gd name="connsiteX29" fmla="*/ 879764 w 1364673"/>
              <a:gd name="connsiteY29" fmla="*/ 325638 h 741274"/>
              <a:gd name="connsiteX30" fmla="*/ 921327 w 1364673"/>
              <a:gd name="connsiteY30" fmla="*/ 311783 h 741274"/>
              <a:gd name="connsiteX31" fmla="*/ 942109 w 1364673"/>
              <a:gd name="connsiteY31" fmla="*/ 304856 h 741274"/>
              <a:gd name="connsiteX32" fmla="*/ 962891 w 1364673"/>
              <a:gd name="connsiteY32" fmla="*/ 284074 h 741274"/>
              <a:gd name="connsiteX33" fmla="*/ 1004455 w 1364673"/>
              <a:gd name="connsiteY33" fmla="*/ 270220 h 741274"/>
              <a:gd name="connsiteX34" fmla="*/ 1052945 w 1364673"/>
              <a:gd name="connsiteY34" fmla="*/ 256365 h 741274"/>
              <a:gd name="connsiteX35" fmla="*/ 1073727 w 1364673"/>
              <a:gd name="connsiteY35" fmla="*/ 249438 h 741274"/>
              <a:gd name="connsiteX36" fmla="*/ 1101436 w 1364673"/>
              <a:gd name="connsiteY36" fmla="*/ 242510 h 741274"/>
              <a:gd name="connsiteX37" fmla="*/ 1143000 w 1364673"/>
              <a:gd name="connsiteY37" fmla="*/ 228656 h 741274"/>
              <a:gd name="connsiteX38" fmla="*/ 1163782 w 1364673"/>
              <a:gd name="connsiteY38" fmla="*/ 221729 h 741274"/>
              <a:gd name="connsiteX39" fmla="*/ 1198418 w 1364673"/>
              <a:gd name="connsiteY39" fmla="*/ 180165 h 741274"/>
              <a:gd name="connsiteX40" fmla="*/ 1239982 w 1364673"/>
              <a:gd name="connsiteY40" fmla="*/ 145529 h 741274"/>
              <a:gd name="connsiteX41" fmla="*/ 1253836 w 1364673"/>
              <a:gd name="connsiteY41" fmla="*/ 124747 h 741274"/>
              <a:gd name="connsiteX42" fmla="*/ 1295400 w 1364673"/>
              <a:gd name="connsiteY42" fmla="*/ 97038 h 741274"/>
              <a:gd name="connsiteX43" fmla="*/ 1323109 w 1364673"/>
              <a:gd name="connsiteY43" fmla="*/ 55474 h 741274"/>
              <a:gd name="connsiteX44" fmla="*/ 1330036 w 1364673"/>
              <a:gd name="connsiteY44" fmla="*/ 34692 h 741274"/>
              <a:gd name="connsiteX45" fmla="*/ 1350818 w 1364673"/>
              <a:gd name="connsiteY45" fmla="*/ 20838 h 741274"/>
              <a:gd name="connsiteX46" fmla="*/ 1364673 w 1364673"/>
              <a:gd name="connsiteY46" fmla="*/ 56 h 74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4673" h="741274">
                <a:moveTo>
                  <a:pt x="0" y="727420"/>
                </a:moveTo>
                <a:cubicBezTo>
                  <a:pt x="11545" y="725111"/>
                  <a:pt x="22862" y="720492"/>
                  <a:pt x="34636" y="720492"/>
                </a:cubicBezTo>
                <a:cubicBezTo>
                  <a:pt x="48974" y="720492"/>
                  <a:pt x="65694" y="734271"/>
                  <a:pt x="76200" y="741274"/>
                </a:cubicBezTo>
                <a:cubicBezTo>
                  <a:pt x="85436" y="736656"/>
                  <a:pt x="95506" y="733422"/>
                  <a:pt x="103909" y="727420"/>
                </a:cubicBezTo>
                <a:cubicBezTo>
                  <a:pt x="111881" y="721726"/>
                  <a:pt x="117165" y="712910"/>
                  <a:pt x="124691" y="706638"/>
                </a:cubicBezTo>
                <a:cubicBezTo>
                  <a:pt x="131087" y="701308"/>
                  <a:pt x="138546" y="697401"/>
                  <a:pt x="145473" y="692783"/>
                </a:cubicBezTo>
                <a:cubicBezTo>
                  <a:pt x="193112" y="724542"/>
                  <a:pt x="171239" y="725757"/>
                  <a:pt x="207818" y="713565"/>
                </a:cubicBezTo>
                <a:cubicBezTo>
                  <a:pt x="214745" y="708947"/>
                  <a:pt x="220388" y="701079"/>
                  <a:pt x="228600" y="699710"/>
                </a:cubicBezTo>
                <a:cubicBezTo>
                  <a:pt x="235803" y="698510"/>
                  <a:pt x="242254" y="705054"/>
                  <a:pt x="249382" y="706638"/>
                </a:cubicBezTo>
                <a:cubicBezTo>
                  <a:pt x="263093" y="709685"/>
                  <a:pt x="277091" y="711256"/>
                  <a:pt x="290945" y="713565"/>
                </a:cubicBezTo>
                <a:cubicBezTo>
                  <a:pt x="297872" y="718183"/>
                  <a:pt x="303997" y="730512"/>
                  <a:pt x="311727" y="727420"/>
                </a:cubicBezTo>
                <a:cubicBezTo>
                  <a:pt x="326300" y="721591"/>
                  <a:pt x="324117" y="689418"/>
                  <a:pt x="332509" y="678929"/>
                </a:cubicBezTo>
                <a:cubicBezTo>
                  <a:pt x="337710" y="672428"/>
                  <a:pt x="346364" y="669692"/>
                  <a:pt x="353291" y="665074"/>
                </a:cubicBezTo>
                <a:cubicBezTo>
                  <a:pt x="360218" y="667383"/>
                  <a:pt x="366771" y="672001"/>
                  <a:pt x="374073" y="672001"/>
                </a:cubicBezTo>
                <a:cubicBezTo>
                  <a:pt x="397951" y="672001"/>
                  <a:pt x="412292" y="665552"/>
                  <a:pt x="429491" y="651220"/>
                </a:cubicBezTo>
                <a:cubicBezTo>
                  <a:pt x="437017" y="644948"/>
                  <a:pt x="442540" y="636453"/>
                  <a:pt x="450273" y="630438"/>
                </a:cubicBezTo>
                <a:cubicBezTo>
                  <a:pt x="463416" y="620215"/>
                  <a:pt x="480062" y="614503"/>
                  <a:pt x="491836" y="602729"/>
                </a:cubicBezTo>
                <a:lnTo>
                  <a:pt x="533400" y="561165"/>
                </a:lnTo>
                <a:cubicBezTo>
                  <a:pt x="540327" y="554238"/>
                  <a:pt x="546031" y="545817"/>
                  <a:pt x="554182" y="540383"/>
                </a:cubicBezTo>
                <a:lnTo>
                  <a:pt x="574964" y="526529"/>
                </a:lnTo>
                <a:cubicBezTo>
                  <a:pt x="611905" y="471115"/>
                  <a:pt x="563422" y="538070"/>
                  <a:pt x="609600" y="491892"/>
                </a:cubicBezTo>
                <a:cubicBezTo>
                  <a:pt x="615487" y="486005"/>
                  <a:pt x="617924" y="477333"/>
                  <a:pt x="623455" y="471110"/>
                </a:cubicBezTo>
                <a:cubicBezTo>
                  <a:pt x="639703" y="452832"/>
                  <a:pt x="680236" y="410620"/>
                  <a:pt x="706582" y="401838"/>
                </a:cubicBezTo>
                <a:lnTo>
                  <a:pt x="748145" y="387983"/>
                </a:lnTo>
                <a:cubicBezTo>
                  <a:pt x="755072" y="385674"/>
                  <a:pt x="762396" y="384322"/>
                  <a:pt x="768927" y="381056"/>
                </a:cubicBezTo>
                <a:cubicBezTo>
                  <a:pt x="778163" y="376438"/>
                  <a:pt x="787144" y="371269"/>
                  <a:pt x="796636" y="367201"/>
                </a:cubicBezTo>
                <a:cubicBezTo>
                  <a:pt x="803348" y="364325"/>
                  <a:pt x="810887" y="363539"/>
                  <a:pt x="817418" y="360274"/>
                </a:cubicBezTo>
                <a:cubicBezTo>
                  <a:pt x="824865" y="356551"/>
                  <a:pt x="830753" y="350143"/>
                  <a:pt x="838200" y="346420"/>
                </a:cubicBezTo>
                <a:cubicBezTo>
                  <a:pt x="844731" y="343154"/>
                  <a:pt x="852451" y="342758"/>
                  <a:pt x="858982" y="339492"/>
                </a:cubicBezTo>
                <a:cubicBezTo>
                  <a:pt x="866429" y="335769"/>
                  <a:pt x="872156" y="329019"/>
                  <a:pt x="879764" y="325638"/>
                </a:cubicBezTo>
                <a:cubicBezTo>
                  <a:pt x="893109" y="319707"/>
                  <a:pt x="907473" y="316401"/>
                  <a:pt x="921327" y="311783"/>
                </a:cubicBezTo>
                <a:lnTo>
                  <a:pt x="942109" y="304856"/>
                </a:lnTo>
                <a:cubicBezTo>
                  <a:pt x="949036" y="297929"/>
                  <a:pt x="954327" y="288832"/>
                  <a:pt x="962891" y="284074"/>
                </a:cubicBezTo>
                <a:cubicBezTo>
                  <a:pt x="975657" y="276982"/>
                  <a:pt x="990600" y="274838"/>
                  <a:pt x="1004455" y="270220"/>
                </a:cubicBezTo>
                <a:cubicBezTo>
                  <a:pt x="1054299" y="253605"/>
                  <a:pt x="992034" y="273767"/>
                  <a:pt x="1052945" y="256365"/>
                </a:cubicBezTo>
                <a:cubicBezTo>
                  <a:pt x="1059966" y="254359"/>
                  <a:pt x="1066706" y="251444"/>
                  <a:pt x="1073727" y="249438"/>
                </a:cubicBezTo>
                <a:cubicBezTo>
                  <a:pt x="1082881" y="246822"/>
                  <a:pt x="1092317" y="245246"/>
                  <a:pt x="1101436" y="242510"/>
                </a:cubicBezTo>
                <a:cubicBezTo>
                  <a:pt x="1115424" y="238314"/>
                  <a:pt x="1129145" y="233274"/>
                  <a:pt x="1143000" y="228656"/>
                </a:cubicBezTo>
                <a:lnTo>
                  <a:pt x="1163782" y="221729"/>
                </a:lnTo>
                <a:cubicBezTo>
                  <a:pt x="1224497" y="161014"/>
                  <a:pt x="1150196" y="238032"/>
                  <a:pt x="1198418" y="180165"/>
                </a:cubicBezTo>
                <a:cubicBezTo>
                  <a:pt x="1215086" y="160163"/>
                  <a:pt x="1219548" y="159151"/>
                  <a:pt x="1239982" y="145529"/>
                </a:cubicBezTo>
                <a:cubicBezTo>
                  <a:pt x="1244600" y="138602"/>
                  <a:pt x="1247570" y="130229"/>
                  <a:pt x="1253836" y="124747"/>
                </a:cubicBezTo>
                <a:cubicBezTo>
                  <a:pt x="1266367" y="113782"/>
                  <a:pt x="1295400" y="97038"/>
                  <a:pt x="1295400" y="97038"/>
                </a:cubicBezTo>
                <a:cubicBezTo>
                  <a:pt x="1304636" y="83183"/>
                  <a:pt x="1317844" y="71271"/>
                  <a:pt x="1323109" y="55474"/>
                </a:cubicBezTo>
                <a:cubicBezTo>
                  <a:pt x="1325418" y="48547"/>
                  <a:pt x="1325474" y="40394"/>
                  <a:pt x="1330036" y="34692"/>
                </a:cubicBezTo>
                <a:cubicBezTo>
                  <a:pt x="1335237" y="28191"/>
                  <a:pt x="1343891" y="25456"/>
                  <a:pt x="1350818" y="20838"/>
                </a:cubicBezTo>
                <a:cubicBezTo>
                  <a:pt x="1358475" y="-2135"/>
                  <a:pt x="1350443" y="56"/>
                  <a:pt x="1364673" y="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4FBC9E-4398-6F7B-9A46-6F813D8BCDA7}"/>
              </a:ext>
            </a:extLst>
          </p:cNvPr>
          <p:cNvCxnSpPr/>
          <p:nvPr/>
        </p:nvCxnSpPr>
        <p:spPr>
          <a:xfrm>
            <a:off x="5976987" y="4676211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BCA6D3-C4B3-3066-409D-931269551A65}"/>
              </a:ext>
            </a:extLst>
          </p:cNvPr>
          <p:cNvSpPr txBox="1"/>
          <p:nvPr/>
        </p:nvSpPr>
        <p:spPr>
          <a:xfrm>
            <a:off x="5935686" y="5787133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94FE0D5-F3DE-9C5E-FE04-9975B86C8033}"/>
              </a:ext>
            </a:extLst>
          </p:cNvPr>
          <p:cNvSpPr/>
          <p:nvPr/>
        </p:nvSpPr>
        <p:spPr>
          <a:xfrm>
            <a:off x="8981815" y="4657015"/>
            <a:ext cx="1596538" cy="685592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1FF491-D024-A5C8-17D3-ECC5174A451E}"/>
              </a:ext>
            </a:extLst>
          </p:cNvPr>
          <p:cNvCxnSpPr>
            <a:cxnSpLocks/>
          </p:cNvCxnSpPr>
          <p:nvPr/>
        </p:nvCxnSpPr>
        <p:spPr>
          <a:xfrm>
            <a:off x="8967641" y="5328496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C12565-33C2-13C0-51ED-F3DBE82B79BE}"/>
              </a:ext>
            </a:extLst>
          </p:cNvPr>
          <p:cNvSpPr txBox="1"/>
          <p:nvPr/>
        </p:nvSpPr>
        <p:spPr>
          <a:xfrm>
            <a:off x="10806120" y="5115564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 animBg="1"/>
      <p:bldP spid="21" grpId="0"/>
      <p:bldP spid="56" grpId="0"/>
      <p:bldP spid="27" grpId="0"/>
      <p:bldP spid="28" grpId="0"/>
      <p:bldP spid="31" grpId="0"/>
      <p:bldP spid="33" grpId="0" animBg="1"/>
      <p:bldP spid="58" grpId="0"/>
      <p:bldP spid="49" grpId="0"/>
      <p:bldP spid="50" grpId="0"/>
      <p:bldP spid="51" grpId="0"/>
      <p:bldP spid="53" grpId="0" animBg="1"/>
      <p:bldP spid="59" grpId="0"/>
      <p:bldP spid="6" grpId="0" animBg="1"/>
      <p:bldP spid="54" grpId="0"/>
      <p:bldP spid="7" grpId="0" animBg="1"/>
      <p:bldP spid="60" grpId="0"/>
      <p:bldP spid="61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model decides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993</Words>
  <Application>Microsoft Macintosh PowerPoint</Application>
  <PresentationFormat>Widescreen</PresentationFormat>
  <Paragraphs>129</Paragraphs>
  <Slides>13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38</cp:revision>
  <dcterms:created xsi:type="dcterms:W3CDTF">2022-05-27T08:25:42Z</dcterms:created>
  <dcterms:modified xsi:type="dcterms:W3CDTF">2022-06-01T14:21:19Z</dcterms:modified>
</cp:coreProperties>
</file>